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3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2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8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3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0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5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5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0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1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6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7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9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7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73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2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DSAP </a:t>
            </a:r>
            <a:br>
              <a:rPr lang="en-US" dirty="0" smtClean="0"/>
            </a:br>
            <a:r>
              <a:rPr lang="en-US" dirty="0" smtClean="0"/>
              <a:t>Diné School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Department of Diné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Assistant Superintendent</a:t>
            </a:r>
          </a:p>
          <a:p>
            <a:r>
              <a:rPr lang="en-US" dirty="0" smtClean="0"/>
              <a:t>Timothy Benally</a:t>
            </a:r>
          </a:p>
          <a:p>
            <a:r>
              <a:rPr lang="en-US" smtClean="0"/>
              <a:t>timbenally@nndode.org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Diné School Accountability Plan (DSAP)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Bureau-funded schools </a:t>
            </a:r>
          </a:p>
          <a:p>
            <a:r>
              <a:rPr lang="en-US" dirty="0" smtClean="0"/>
              <a:t>Common Core State Standards (CCSS) for English Language Arts/Literacy and Mathematics (higher </a:t>
            </a:r>
            <a:r>
              <a:rPr lang="en-US" dirty="0"/>
              <a:t>s</a:t>
            </a:r>
            <a:r>
              <a:rPr lang="en-US" dirty="0" smtClean="0"/>
              <a:t>tandards)</a:t>
            </a:r>
          </a:p>
          <a:p>
            <a:r>
              <a:rPr lang="en-US" dirty="0" smtClean="0"/>
              <a:t>Partnership for Assessment of Readiness for College and Careers (PARCC) assessments (rigorous measure)</a:t>
            </a:r>
          </a:p>
          <a:p>
            <a:r>
              <a:rPr lang="en-US" dirty="0" smtClean="0"/>
              <a:t>PARCC is aligned to CCSS</a:t>
            </a:r>
          </a:p>
          <a:p>
            <a:r>
              <a:rPr lang="en-US" dirty="0" smtClean="0"/>
              <a:t>Reaches across three states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and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												Bureau of Indian </a:t>
            </a:r>
          </a:p>
          <a:p>
            <a:pPr marL="0" indent="0">
              <a:buNone/>
            </a:pPr>
            <a:r>
              <a:rPr lang="en-US" dirty="0" smtClean="0"/>
              <a:t>Indigenous Education										Affair &gt;&gt; BIE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6" y="1927659"/>
            <a:ext cx="3971925" cy="42767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76799" y="551007"/>
            <a:ext cx="3315856" cy="917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Point Community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 domain to a familiar language base school.</a:t>
            </a:r>
          </a:p>
          <a:p>
            <a:pPr lvl="1"/>
            <a:r>
              <a:rPr lang="en-US" dirty="0" smtClean="0"/>
              <a:t>Full immersion</a:t>
            </a:r>
          </a:p>
          <a:p>
            <a:pPr lvl="1"/>
            <a:r>
              <a:rPr lang="en-US" dirty="0" smtClean="0"/>
              <a:t>All content</a:t>
            </a:r>
          </a:p>
          <a:p>
            <a:pPr lvl="1"/>
            <a:r>
              <a:rPr lang="en-US" dirty="0" smtClean="0"/>
              <a:t>Introduction to the English Language</a:t>
            </a:r>
          </a:p>
          <a:p>
            <a:pPr lvl="1"/>
            <a:r>
              <a:rPr lang="en-US" dirty="0" smtClean="0"/>
              <a:t>Produced successful students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31" y="2599459"/>
            <a:ext cx="4411327" cy="26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back to?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51" y="2544835"/>
            <a:ext cx="2409825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48" y="2627962"/>
            <a:ext cx="4954238" cy="277437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867564" y="3352800"/>
            <a:ext cx="1283854" cy="115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20841" y="5574146"/>
            <a:ext cx="586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…incorporate those elements that are unique and are essential to sustaining Diné people and our 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DSAP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 domain to an unfamiliar language based school.</a:t>
            </a:r>
          </a:p>
          <a:p>
            <a:pPr lvl="1"/>
            <a:r>
              <a:rPr lang="en-US" dirty="0" smtClean="0"/>
              <a:t>Today most of our children are monolingual</a:t>
            </a:r>
          </a:p>
          <a:p>
            <a:pPr lvl="1"/>
            <a:r>
              <a:rPr lang="en-US" dirty="0" smtClean="0"/>
              <a:t>At Kindergarten we will introduce the Navajo language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hird grade will be full immersion</a:t>
            </a:r>
          </a:p>
          <a:p>
            <a:pPr lvl="1"/>
            <a:r>
              <a:rPr lang="en-US" dirty="0" smtClean="0"/>
              <a:t>Navajo language will decrease after third grade</a:t>
            </a:r>
          </a:p>
          <a:p>
            <a:pPr lvl="1"/>
            <a:r>
              <a:rPr lang="en-US" dirty="0" smtClean="0"/>
              <a:t>50-50 up to 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87" y="3660614"/>
            <a:ext cx="3793491" cy="25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quick fix!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2" y="3013023"/>
            <a:ext cx="182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Cooperation between states and school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2807" y="3013023"/>
            <a:ext cx="196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class school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1253" y="3013023"/>
            <a:ext cx="1499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holistic approach to solving and improving Indian Education achievement proficiency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9154" y="459263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state of Indian Education across the COUNTRY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4984" y="3013023"/>
            <a:ext cx="1558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environment is helpful and sometime it’s a challenge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38674" y="3013023"/>
            <a:ext cx="13641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concentrate on the children we will succeed.  But if we talk who will control, it will not help our children.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“Big” goal of DSAP?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Close the achievement gap</a:t>
            </a:r>
          </a:p>
          <a:p>
            <a:r>
              <a:rPr lang="en-US" dirty="0" smtClean="0"/>
              <a:t>Strengthen </a:t>
            </a:r>
            <a:r>
              <a:rPr lang="en-US" dirty="0" smtClean="0"/>
              <a:t>the identity of Navajo youth</a:t>
            </a:r>
          </a:p>
          <a:p>
            <a:r>
              <a:rPr lang="en-US" dirty="0" smtClean="0"/>
              <a:t>Preserve the Navajo Language and Culture</a:t>
            </a:r>
          </a:p>
          <a:p>
            <a:r>
              <a:rPr lang="en-US" dirty="0" smtClean="0"/>
              <a:t>Turn around the percentage of language lost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Success in life</a:t>
            </a:r>
          </a:p>
          <a:p>
            <a:r>
              <a:rPr lang="en-US" dirty="0" smtClean="0"/>
              <a:t>Social ills are minimized</a:t>
            </a:r>
          </a:p>
          <a:p>
            <a:r>
              <a:rPr lang="en-US" dirty="0" smtClean="0"/>
              <a:t>Self sustaining </a:t>
            </a:r>
          </a:p>
          <a:p>
            <a:r>
              <a:rPr lang="en-US" dirty="0" smtClean="0"/>
              <a:t>Students succeed!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7" y="2556932"/>
            <a:ext cx="2819400" cy="28479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137240" y="4312721"/>
            <a:ext cx="665018" cy="1080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Elders say….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Díí</a:t>
            </a:r>
            <a:r>
              <a:rPr lang="en-US" dirty="0" smtClean="0"/>
              <a:t> bee ‘</a:t>
            </a:r>
            <a:r>
              <a:rPr lang="en-US" dirty="0" err="1" smtClean="0"/>
              <a:t>ąąnídítíhí</a:t>
            </a:r>
            <a:r>
              <a:rPr lang="en-US" dirty="0" smtClean="0"/>
              <a:t> </a:t>
            </a:r>
            <a:r>
              <a:rPr lang="en-US" dirty="0" err="1" smtClean="0"/>
              <a:t>nahalin</a:t>
            </a:r>
            <a:endParaRPr lang="en-US" dirty="0" smtClean="0"/>
          </a:p>
          <a:p>
            <a:r>
              <a:rPr lang="en-US" dirty="0" err="1" smtClean="0"/>
              <a:t>T’áásh</a:t>
            </a:r>
            <a:r>
              <a:rPr lang="en-US" dirty="0" smtClean="0"/>
              <a:t> </a:t>
            </a:r>
            <a:r>
              <a:rPr lang="en-US" dirty="0" err="1" smtClean="0"/>
              <a:t>hool’áágóó</a:t>
            </a:r>
            <a:r>
              <a:rPr lang="en-US" dirty="0" smtClean="0"/>
              <a:t> </a:t>
            </a:r>
            <a:r>
              <a:rPr lang="en-US" dirty="0" err="1" smtClean="0"/>
              <a:t>náhinishnáa</a:t>
            </a:r>
            <a:r>
              <a:rPr lang="en-US" dirty="0" smtClean="0"/>
              <a:t> </a:t>
            </a:r>
            <a:r>
              <a:rPr lang="en-US" dirty="0" err="1" smtClean="0"/>
              <a:t>dooleeł</a:t>
            </a:r>
            <a:endParaRPr lang="en-US" dirty="0" smtClean="0"/>
          </a:p>
          <a:p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 err="1" smtClean="0"/>
              <a:t>t’ááła’í</a:t>
            </a:r>
            <a:r>
              <a:rPr lang="en-US" dirty="0" smtClean="0"/>
              <a:t> </a:t>
            </a:r>
            <a:r>
              <a:rPr lang="en-US" dirty="0" err="1" smtClean="0"/>
              <a:t>silįįji</a:t>
            </a:r>
            <a:r>
              <a:rPr lang="en-US" dirty="0" smtClean="0"/>
              <a:t>’ </a:t>
            </a:r>
            <a:r>
              <a:rPr lang="en-US" dirty="0" err="1" smtClean="0"/>
              <a:t>éí</a:t>
            </a:r>
            <a:r>
              <a:rPr lang="en-US" dirty="0" smtClean="0"/>
              <a:t> </a:t>
            </a:r>
            <a:r>
              <a:rPr lang="en-US" dirty="0" err="1" smtClean="0"/>
              <a:t>aaji</a:t>
            </a:r>
            <a:r>
              <a:rPr lang="en-US" dirty="0" smtClean="0"/>
              <a:t>’ </a:t>
            </a:r>
            <a:r>
              <a:rPr lang="en-US" smtClean="0"/>
              <a:t>ts’ííd </a:t>
            </a:r>
            <a:r>
              <a:rPr lang="en-US" dirty="0" err="1" smtClean="0"/>
              <a:t>nahonít’i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T’ááhó</a:t>
            </a:r>
            <a:r>
              <a:rPr lang="en-US" dirty="0" smtClean="0"/>
              <a:t> ‘</a:t>
            </a:r>
            <a:r>
              <a:rPr lang="en-US" dirty="0" err="1" smtClean="0"/>
              <a:t>ájít’éego</a:t>
            </a:r>
            <a:r>
              <a:rPr lang="en-US" dirty="0" smtClean="0"/>
              <a:t> </a:t>
            </a:r>
            <a:r>
              <a:rPr lang="en-US" dirty="0" err="1" smtClean="0"/>
              <a:t>t’éiyá</a:t>
            </a:r>
            <a:r>
              <a:rPr lang="en-US" dirty="0" smtClean="0"/>
              <a:t> </a:t>
            </a:r>
            <a:r>
              <a:rPr lang="en-US" dirty="0" err="1" smtClean="0"/>
              <a:t>ts’ííd</a:t>
            </a:r>
            <a:r>
              <a:rPr lang="en-US" dirty="0" smtClean="0"/>
              <a:t> </a:t>
            </a:r>
            <a:r>
              <a:rPr lang="en-US" dirty="0" err="1" smtClean="0"/>
              <a:t>hodeezt’i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303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DSAP  Diné School </vt:lpstr>
      <vt:lpstr>Diné School Accountability Plan (DSAP)</vt:lpstr>
      <vt:lpstr>Then and now</vt:lpstr>
      <vt:lpstr>Rock Point Community School</vt:lpstr>
      <vt:lpstr>Reverse back to?</vt:lpstr>
      <vt:lpstr>DSAP School</vt:lpstr>
      <vt:lpstr>Not a quick fix!</vt:lpstr>
      <vt:lpstr>What is the “Big” goal of DSAP?</vt:lpstr>
      <vt:lpstr>Our Elders say….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DSAP School System</dc:title>
  <dc:creator>Tim Benally</dc:creator>
  <cp:lastModifiedBy>Tim Benally</cp:lastModifiedBy>
  <cp:revision>25</cp:revision>
  <dcterms:created xsi:type="dcterms:W3CDTF">2017-01-30T18:59:17Z</dcterms:created>
  <dcterms:modified xsi:type="dcterms:W3CDTF">2017-01-31T20:46:05Z</dcterms:modified>
</cp:coreProperties>
</file>